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495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31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07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3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69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04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6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8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02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72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0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16E8D-0055-4601-9AC8-423AAE73F952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08E6E-429F-47F8-9324-3BDC3AC0B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95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/>
              <a:t>СОВРЕМЕННЫЕ СРЕДСТВА РАЗРАБОТКИ WEB-ПРИЛОЖЕНИЙ. </a:t>
            </a:r>
            <a:br>
              <a:rPr lang="ru-RU" dirty="0"/>
            </a:br>
            <a:r>
              <a:rPr lang="ru-RU" dirty="0"/>
              <a:t>ASP .NET</a:t>
            </a:r>
          </a:p>
        </p:txBody>
      </p:sp>
    </p:spTree>
    <p:extLst>
      <p:ext uri="{BB962C8B-B14F-4D97-AF65-F5344CB8AC3E}">
        <p14:creationId xmlns:p14="http://schemas.microsoft.com/office/powerpoint/2010/main" val="1501747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ASP.NET — инфраструктура разработки </a:t>
            </a:r>
            <a:r>
              <a:rPr lang="ru-RU" dirty="0" err="1"/>
              <a:t>web</a:t>
            </a:r>
            <a:r>
              <a:rPr lang="ru-RU" dirty="0"/>
              <a:t>-приложений. ASP.NET автоматизирует большую часть процесса разработки сложных </a:t>
            </a:r>
            <a:r>
              <a:rPr lang="ru-RU" dirty="0" err="1"/>
              <a:t>web</a:t>
            </a:r>
            <a:r>
              <a:rPr lang="ru-RU" dirty="0"/>
              <a:t>-приложений, включая взаимодействие с </a:t>
            </a:r>
            <a:r>
              <a:rPr lang="ru-RU" dirty="0" err="1"/>
              <a:t>web</a:t>
            </a:r>
            <a:r>
              <a:rPr lang="ru-RU" dirty="0"/>
              <a:t>-сервером, начальную обработку запросов и генерацию результирующего HTML. Процесс разработки </a:t>
            </a:r>
            <a:r>
              <a:rPr lang="ru-RU" dirty="0" err="1"/>
              <a:t>web</a:t>
            </a:r>
            <a:r>
              <a:rPr lang="ru-RU" dirty="0"/>
              <a:t>-приложений становится похожим на разработку обычных </a:t>
            </a:r>
            <a:r>
              <a:rPr lang="ru-RU" dirty="0" err="1"/>
              <a:t>Windows</a:t>
            </a:r>
            <a:r>
              <a:rPr lang="ru-RU" dirty="0"/>
              <a:t>-приложений, где разработчик визуально располагает элементы управления на форме, задает их свойства и пишет обработчики событий.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98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ASP .NET является частью .NET </a:t>
            </a:r>
            <a:r>
              <a:rPr lang="ru-RU" dirty="0" err="1"/>
              <a:t>Framework</a:t>
            </a:r>
            <a:r>
              <a:rPr lang="ru-RU" dirty="0"/>
              <a:t>. Таким образом, ASP .NET-приложения могут использовать классы .NET </a:t>
            </a:r>
            <a:r>
              <a:rPr lang="ru-RU" dirty="0" err="1"/>
              <a:t>Framework</a:t>
            </a:r>
            <a:r>
              <a:rPr lang="ru-RU" dirty="0"/>
              <a:t>, возможности защищенного программирования и другие преимущества управляемого кода. По мере развития ASP .NET процесс разработки становится все более визуальным (работа с компонентами и мастерами). Код приложения может быть написан на любом языке, совместимом с общеязыковой исполняющей средой (</a:t>
            </a:r>
            <a:r>
              <a:rPr lang="ru-RU" dirty="0" err="1"/>
              <a:t>common</a:t>
            </a:r>
            <a:r>
              <a:rPr lang="ru-RU" dirty="0"/>
              <a:t> </a:t>
            </a:r>
            <a:r>
              <a:rPr lang="ru-RU" dirty="0" err="1"/>
              <a:t>language</a:t>
            </a:r>
            <a:r>
              <a:rPr lang="ru-RU" dirty="0"/>
              <a:t> </a:t>
            </a:r>
            <a:r>
              <a:rPr lang="ru-RU" dirty="0" err="1"/>
              <a:t>runtime</a:t>
            </a:r>
            <a:r>
              <a:rPr lang="ru-RU" dirty="0"/>
              <a:t>), — например,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, C#, </a:t>
            </a:r>
            <a:r>
              <a:rPr lang="ru-RU" dirty="0" err="1"/>
              <a:t>JScript</a:t>
            </a:r>
            <a:r>
              <a:rPr lang="ru-RU" dirty="0"/>
              <a:t> .NET или J#.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65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Состав ASP .</a:t>
            </a:r>
            <a:r>
              <a:rPr lang="ru-RU" b="1" dirty="0" smtClean="0"/>
              <a:t>NET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среда </a:t>
            </a:r>
            <a:r>
              <a:rPr lang="ru-RU" dirty="0"/>
              <a:t>создания и обработки страниц и компонент;</a:t>
            </a:r>
          </a:p>
          <a:p>
            <a:pPr lvl="0"/>
            <a:r>
              <a:rPr lang="ru-RU" dirty="0"/>
              <a:t>компилятор ASP .NET;</a:t>
            </a:r>
          </a:p>
          <a:p>
            <a:pPr lvl="0"/>
            <a:r>
              <a:rPr lang="ru-RU" dirty="0" smtClean="0"/>
              <a:t>инфраструктура </a:t>
            </a:r>
            <a:r>
              <a:rPr lang="ru-RU" dirty="0"/>
              <a:t>безопасности;</a:t>
            </a:r>
          </a:p>
          <a:p>
            <a:pPr lvl="0"/>
            <a:r>
              <a:rPr lang="ru-RU" dirty="0" smtClean="0"/>
              <a:t>возможность </a:t>
            </a:r>
            <a:r>
              <a:rPr lang="ru-RU" dirty="0"/>
              <a:t>управления состоянием;</a:t>
            </a:r>
          </a:p>
          <a:p>
            <a:pPr lvl="0"/>
            <a:r>
              <a:rPr lang="ru-RU" dirty="0" smtClean="0"/>
              <a:t>возможность </a:t>
            </a:r>
            <a:r>
              <a:rPr lang="ru-RU" dirty="0"/>
              <a:t>настройки конфигурации приложения;</a:t>
            </a:r>
          </a:p>
          <a:p>
            <a:pPr lvl="0"/>
            <a:r>
              <a:rPr lang="ru-RU" dirty="0"/>
              <a:t>мониторинг приложений;</a:t>
            </a:r>
          </a:p>
          <a:p>
            <a:pPr lvl="0"/>
            <a:r>
              <a:rPr lang="ru-RU" dirty="0"/>
              <a:t>отладчик;</a:t>
            </a:r>
          </a:p>
          <a:p>
            <a:pPr lvl="0"/>
            <a:r>
              <a:rPr lang="ru-RU" dirty="0" smtClean="0"/>
              <a:t>среда </a:t>
            </a:r>
            <a:r>
              <a:rPr lang="ru-RU" dirty="0"/>
              <a:t>создания и развертывания XML </a:t>
            </a:r>
            <a:r>
              <a:rPr lang="ru-RU" dirty="0" err="1"/>
              <a:t>Web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;</a:t>
            </a:r>
          </a:p>
          <a:p>
            <a:pPr lvl="0"/>
            <a:r>
              <a:rPr lang="ru-RU" dirty="0" smtClean="0"/>
              <a:t>расширяемая среда </a:t>
            </a:r>
            <a:r>
              <a:rPr lang="ru-RU" dirty="0"/>
              <a:t>хостинга и управления жизненным циклом </a:t>
            </a:r>
            <a:r>
              <a:rPr lang="ru-RU" dirty="0" err="1"/>
              <a:t>web</a:t>
            </a:r>
            <a:r>
              <a:rPr lang="ru-RU" dirty="0"/>
              <a:t>-приложений;</a:t>
            </a:r>
          </a:p>
          <a:p>
            <a:pPr lvl="0"/>
            <a:r>
              <a:rPr lang="ru-RU" dirty="0" smtClean="0"/>
              <a:t>расширяемая среда </a:t>
            </a:r>
            <a:r>
              <a:rPr lang="ru-RU" dirty="0"/>
              <a:t>проектирования пользовательского интерфейса </a:t>
            </a:r>
            <a:r>
              <a:rPr lang="ru-RU" dirty="0" err="1"/>
              <a:t>web</a:t>
            </a:r>
            <a:r>
              <a:rPr lang="ru-RU" dirty="0"/>
              <a:t>-приложения.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924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250704" cy="3010346"/>
          </a:xfrm>
        </p:spPr>
        <p:txBody>
          <a:bodyPr>
            <a:normAutofit/>
          </a:bodyPr>
          <a:lstStyle/>
          <a:p>
            <a:r>
              <a:rPr lang="ru-RU" dirty="0"/>
              <a:t>Процесс обработки запроса ASP.NET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4804867" cy="601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01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368"/>
            <a:ext cx="6120680" cy="666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72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206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СОВРЕМЕННЫЕ СРЕДСТВА РАЗРАБОТКИ WEB-ПРИЛОЖЕНИЙ.  ASP .NET</vt:lpstr>
      <vt:lpstr>Презентация PowerPoint</vt:lpstr>
      <vt:lpstr>Презентация PowerPoint</vt:lpstr>
      <vt:lpstr>Состав ASP .NET</vt:lpstr>
      <vt:lpstr>Процесс обработки запроса ASP.NET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СРЕДСТВА РАЗРАБОТКИ WEB-ПРИЛОЖЕНИЙ.  ASP .NET</dc:title>
  <dc:creator>Наталья Денисова (Заведующая кафедрой ИС)</dc:creator>
  <cp:lastModifiedBy>Наталья Денисова (Заведующая кафедрой ИС)</cp:lastModifiedBy>
  <cp:revision>2</cp:revision>
  <dcterms:created xsi:type="dcterms:W3CDTF">2016-02-23T03:41:38Z</dcterms:created>
  <dcterms:modified xsi:type="dcterms:W3CDTF">2016-02-23T03:51:31Z</dcterms:modified>
</cp:coreProperties>
</file>